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9" r:id="rId2"/>
    <p:sldId id="256" r:id="rId3"/>
    <p:sldId id="268" r:id="rId4"/>
    <p:sldId id="262" r:id="rId5"/>
    <p:sldId id="264" r:id="rId6"/>
    <p:sldId id="266" r:id="rId7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3188"/>
    <a:srgbClr val="406378"/>
    <a:srgbClr val="2F4858"/>
    <a:srgbClr val="FFFFFF"/>
    <a:srgbClr val="F2A335"/>
    <a:srgbClr val="F3175F"/>
    <a:srgbClr val="5A5294"/>
    <a:srgbClr val="ECEDED"/>
    <a:srgbClr val="FAFBFB"/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84" autoAdjust="0"/>
    <p:restoredTop sz="94660"/>
  </p:normalViewPr>
  <p:slideViewPr>
    <p:cSldViewPr snapToGrid="0">
      <p:cViewPr>
        <p:scale>
          <a:sx n="100" d="100"/>
          <a:sy n="100" d="100"/>
        </p:scale>
        <p:origin x="1044" y="-20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4226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4420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05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3800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5241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989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7413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8630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9267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7644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1069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667C3-B334-4B1C-BDBA-D4E814E22DE9}" type="datetimeFigureOut">
              <a:rPr lang="pt-BR" smtClean="0"/>
              <a:t>17/09/2019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2983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microsoft.com/office/2007/relationships/hdphoto" Target="../media/hdphoto1.wdp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/>
          <p:cNvGrpSpPr/>
          <p:nvPr/>
        </p:nvGrpSpPr>
        <p:grpSpPr>
          <a:xfrm>
            <a:off x="298174" y="4949686"/>
            <a:ext cx="6241774" cy="1427619"/>
            <a:chOff x="10884309" y="2241755"/>
            <a:chExt cx="15898762" cy="3893575"/>
          </a:xfrm>
        </p:grpSpPr>
        <p:pic>
          <p:nvPicPr>
            <p:cNvPr id="5" name="Imagem 4"/>
            <p:cNvPicPr>
              <a:picLocks noChangeAspect="1"/>
            </p:cNvPicPr>
            <p:nvPr/>
          </p:nvPicPr>
          <p:blipFill rotWithShape="1">
            <a:blip r:embed="rId2"/>
            <a:srcRect l="21050" t="22903" r="23181" b="51005"/>
            <a:stretch/>
          </p:blipFill>
          <p:spPr>
            <a:xfrm>
              <a:off x="12654116" y="2418736"/>
              <a:ext cx="14128955" cy="3716594"/>
            </a:xfrm>
            <a:prstGeom prst="rect">
              <a:avLst/>
            </a:prstGeom>
          </p:spPr>
        </p:pic>
        <p:pic>
          <p:nvPicPr>
            <p:cNvPr id="6" name="Imagem 5"/>
            <p:cNvPicPr>
              <a:picLocks noChangeAspect="1"/>
            </p:cNvPicPr>
            <p:nvPr/>
          </p:nvPicPr>
          <p:blipFill rotWithShape="1">
            <a:blip r:embed="rId3"/>
            <a:srcRect l="22797" t="51734" r="68321" b="22863"/>
            <a:stretch/>
          </p:blipFill>
          <p:spPr>
            <a:xfrm>
              <a:off x="10884309" y="2241755"/>
              <a:ext cx="2182760" cy="3510116"/>
            </a:xfrm>
            <a:prstGeom prst="rect">
              <a:avLst/>
            </a:prstGeom>
          </p:spPr>
        </p:pic>
      </p:grpSp>
      <p:sp>
        <p:nvSpPr>
          <p:cNvPr id="7" name="CaixaDeTexto 6"/>
          <p:cNvSpPr txBox="1"/>
          <p:nvPr/>
        </p:nvSpPr>
        <p:spPr>
          <a:xfrm>
            <a:off x="1764890" y="2424526"/>
            <a:ext cx="4309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 smtClean="0">
                <a:latin typeface="Broadway" panose="04040905080B02020502" pitchFamily="82" charset="0"/>
              </a:rPr>
              <a:t>PALETA DE CORES</a:t>
            </a:r>
            <a:endParaRPr lang="pt-BR" sz="4800" dirty="0">
              <a:latin typeface="Broadway" panose="04040905080B020205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6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74"/>
            <a:ext cx="6868035" cy="3863270"/>
          </a:xfrm>
          <a:prstGeom prst="rect">
            <a:avLst/>
          </a:prstGeom>
        </p:spPr>
      </p:pic>
      <p:sp>
        <p:nvSpPr>
          <p:cNvPr id="6" name="Paralelogramo 5"/>
          <p:cNvSpPr/>
          <p:nvPr/>
        </p:nvSpPr>
        <p:spPr>
          <a:xfrm rot="5400000">
            <a:off x="1415667" y="5851653"/>
            <a:ext cx="3995965" cy="6864018"/>
          </a:xfrm>
          <a:custGeom>
            <a:avLst/>
            <a:gdLst>
              <a:gd name="connsiteX0" fmla="*/ 0 w 3970560"/>
              <a:gd name="connsiteY0" fmla="*/ 6864015 h 6864015"/>
              <a:gd name="connsiteX1" fmla="*/ 342898 w 3970560"/>
              <a:gd name="connsiteY1" fmla="*/ 0 h 6864015"/>
              <a:gd name="connsiteX2" fmla="*/ 3970560 w 3970560"/>
              <a:gd name="connsiteY2" fmla="*/ 0 h 6864015"/>
              <a:gd name="connsiteX3" fmla="*/ 3627662 w 3970560"/>
              <a:gd name="connsiteY3" fmla="*/ 6864015 h 6864015"/>
              <a:gd name="connsiteX4" fmla="*/ 0 w 3970560"/>
              <a:gd name="connsiteY4" fmla="*/ 6864015 h 6864015"/>
              <a:gd name="connsiteX0" fmla="*/ 0 w 3995965"/>
              <a:gd name="connsiteY0" fmla="*/ 6864015 h 6864018"/>
              <a:gd name="connsiteX1" fmla="*/ 342898 w 3995965"/>
              <a:gd name="connsiteY1" fmla="*/ 0 h 6864018"/>
              <a:gd name="connsiteX2" fmla="*/ 3970560 w 3995965"/>
              <a:gd name="connsiteY2" fmla="*/ 0 h 6864018"/>
              <a:gd name="connsiteX3" fmla="*/ 3995965 w 3995965"/>
              <a:gd name="connsiteY3" fmla="*/ 6864018 h 6864018"/>
              <a:gd name="connsiteX4" fmla="*/ 0 w 3995965"/>
              <a:gd name="connsiteY4" fmla="*/ 6864015 h 686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5965" h="6864018">
                <a:moveTo>
                  <a:pt x="0" y="6864015"/>
                </a:moveTo>
                <a:lnTo>
                  <a:pt x="342898" y="0"/>
                </a:lnTo>
                <a:lnTo>
                  <a:pt x="3970560" y="0"/>
                </a:lnTo>
                <a:cubicBezTo>
                  <a:pt x="3979028" y="2288006"/>
                  <a:pt x="3987497" y="4576012"/>
                  <a:pt x="3995965" y="6864018"/>
                </a:cubicBezTo>
                <a:lnTo>
                  <a:pt x="0" y="6864015"/>
                </a:lnTo>
                <a:close/>
              </a:path>
            </a:pathLst>
          </a:custGeom>
          <a:solidFill>
            <a:srgbClr val="4063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10035" y="3894420"/>
            <a:ext cx="6858000" cy="3506305"/>
          </a:xfrm>
          <a:prstGeom prst="rect">
            <a:avLst/>
          </a:prstGeom>
          <a:pattFill prst="pct5">
            <a:fgClr>
              <a:srgbClr val="CB3188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Paralelogramo 66"/>
          <p:cNvSpPr/>
          <p:nvPr/>
        </p:nvSpPr>
        <p:spPr>
          <a:xfrm rot="5400000">
            <a:off x="3062971" y="4075296"/>
            <a:ext cx="699958" cy="6864015"/>
          </a:xfrm>
          <a:prstGeom prst="parallelogram">
            <a:avLst>
              <a:gd name="adj" fmla="val 34072"/>
            </a:avLst>
          </a:prstGeom>
          <a:solidFill>
            <a:srgbClr val="2F4858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0" y="-1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580836" y="8275514"/>
            <a:ext cx="1685738" cy="24626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-19057" y="11226630"/>
            <a:ext cx="6864016" cy="97420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33173" y="-14047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 smtClean="0"/>
              <a:t>Home     Projetos     Downloads     Sobre     Fale Conosco</a:t>
            </a:r>
            <a:endParaRPr lang="pt-BR" sz="1600" dirty="0"/>
          </a:p>
        </p:txBody>
      </p:sp>
      <p:sp>
        <p:nvSpPr>
          <p:cNvPr id="18" name="Retângulo Arredondado 17"/>
          <p:cNvSpPr/>
          <p:nvPr/>
        </p:nvSpPr>
        <p:spPr>
          <a:xfrm>
            <a:off x="2440313" y="7855035"/>
            <a:ext cx="719137" cy="2428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 smtClean="0">
                <a:solidFill>
                  <a:srgbClr val="406378"/>
                </a:solidFill>
              </a:rPr>
              <a:t>Impressora 3D</a:t>
            </a:r>
            <a:endParaRPr lang="pt-BR" sz="800" b="1" dirty="0">
              <a:solidFill>
                <a:srgbClr val="406378"/>
              </a:solidFill>
            </a:endParaRPr>
          </a:p>
        </p:txBody>
      </p:sp>
      <p:sp>
        <p:nvSpPr>
          <p:cNvPr id="19" name="Retângulo Arredondado 18"/>
          <p:cNvSpPr/>
          <p:nvPr/>
        </p:nvSpPr>
        <p:spPr>
          <a:xfrm>
            <a:off x="3732026" y="7855035"/>
            <a:ext cx="719137" cy="2428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 smtClean="0">
                <a:solidFill>
                  <a:srgbClr val="406378"/>
                </a:solidFill>
              </a:rPr>
              <a:t>Corte a Lazer</a:t>
            </a:r>
            <a:endParaRPr lang="pt-BR" sz="800" b="1" dirty="0">
              <a:solidFill>
                <a:srgbClr val="406378"/>
              </a:solidFill>
            </a:endParaRPr>
          </a:p>
        </p:txBody>
      </p:sp>
      <p:pic>
        <p:nvPicPr>
          <p:cNvPr id="25" name="Imagem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06" y="8367733"/>
            <a:ext cx="1487032" cy="883181"/>
          </a:xfrm>
          <a:prstGeom prst="rect">
            <a:avLst/>
          </a:prstGeom>
        </p:spPr>
      </p:pic>
      <p:sp>
        <p:nvSpPr>
          <p:cNvPr id="26" name="CaixaDeTexto 25"/>
          <p:cNvSpPr txBox="1"/>
          <p:nvPr/>
        </p:nvSpPr>
        <p:spPr>
          <a:xfrm>
            <a:off x="980244" y="9222473"/>
            <a:ext cx="926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solidFill>
                  <a:srgbClr val="2F4858"/>
                </a:solidFill>
              </a:rPr>
              <a:t>TITULO </a:t>
            </a:r>
            <a:endParaRPr lang="pt-BR" b="1" dirty="0">
              <a:solidFill>
                <a:srgbClr val="2F4858"/>
              </a:solidFill>
            </a:endParaRPr>
          </a:p>
        </p:txBody>
      </p:sp>
      <p:sp>
        <p:nvSpPr>
          <p:cNvPr id="27" name="CaixaDeTexto 26"/>
          <p:cNvSpPr txBox="1"/>
          <p:nvPr/>
        </p:nvSpPr>
        <p:spPr>
          <a:xfrm>
            <a:off x="694277" y="9534033"/>
            <a:ext cx="1458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voluptatem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accusantium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doloremque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laudantium</a:t>
            </a:r>
            <a:r>
              <a:rPr lang="pt-BR" sz="900" dirty="0" smtClean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sp>
        <p:nvSpPr>
          <p:cNvPr id="29" name="CaixaDeTexto 28"/>
          <p:cNvSpPr txBox="1"/>
          <p:nvPr/>
        </p:nvSpPr>
        <p:spPr>
          <a:xfrm>
            <a:off x="1086183" y="10404344"/>
            <a:ext cx="7585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 smtClean="0">
                <a:solidFill>
                  <a:srgbClr val="2F4858"/>
                </a:solidFill>
              </a:rPr>
              <a:t>Leia </a:t>
            </a:r>
            <a:r>
              <a:rPr lang="pt-BR" sz="1100" b="1" dirty="0" smtClean="0">
                <a:solidFill>
                  <a:srgbClr val="2F4858"/>
                </a:solidFill>
              </a:rPr>
              <a:t>mais </a:t>
            </a:r>
            <a:endParaRPr lang="pt-BR" sz="1100" b="1" dirty="0">
              <a:solidFill>
                <a:srgbClr val="2F4858"/>
              </a:solidFill>
            </a:endParaRPr>
          </a:p>
        </p:txBody>
      </p:sp>
      <p:sp>
        <p:nvSpPr>
          <p:cNvPr id="43" name="CaixaDeTexto 42"/>
          <p:cNvSpPr txBox="1"/>
          <p:nvPr/>
        </p:nvSpPr>
        <p:spPr>
          <a:xfrm>
            <a:off x="2779057" y="11525070"/>
            <a:ext cx="5501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smtClean="0">
                <a:solidFill>
                  <a:schemeClr val="bg1"/>
                </a:solidFill>
              </a:rPr>
              <a:t>cursos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44" name="CaixaDeTexto 43"/>
          <p:cNvSpPr txBox="1"/>
          <p:nvPr/>
        </p:nvSpPr>
        <p:spPr>
          <a:xfrm>
            <a:off x="3422984" y="11525070"/>
            <a:ext cx="6254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smtClean="0">
                <a:solidFill>
                  <a:schemeClr val="bg1"/>
                </a:solidFill>
              </a:rPr>
              <a:t>contato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45" name="CaixaDeTexto 44"/>
          <p:cNvSpPr txBox="1"/>
          <p:nvPr/>
        </p:nvSpPr>
        <p:spPr>
          <a:xfrm>
            <a:off x="2329961" y="11762925"/>
            <a:ext cx="21659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>
                <a:solidFill>
                  <a:schemeClr val="bg1"/>
                </a:solidFill>
              </a:rPr>
              <a:t>Rua tal , setor tal e tal CEP 777777777</a:t>
            </a:r>
            <a:endParaRPr lang="pt-BR" sz="1000" dirty="0">
              <a:solidFill>
                <a:schemeClr val="bg1"/>
              </a:solidFill>
            </a:endParaRPr>
          </a:p>
        </p:txBody>
      </p:sp>
      <p:pic>
        <p:nvPicPr>
          <p:cNvPr id="46" name="Imagem 4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000" b="69889" l="35438" r="63750">
                        <a14:foregroundMark x1="36563" y1="65556" x2="36563" y2="65556"/>
                        <a14:foregroundMark x1="43250" y1="65778" x2="43250" y2="65778"/>
                        <a14:foregroundMark x1="56125" y1="65222" x2="56125" y2="65222"/>
                        <a14:foregroundMark x1="62063" y1="64556" x2="62063" y2="64556"/>
                        <a14:foregroundMark x1="48938" y1="64222" x2="48938" y2="64222"/>
                        <a14:foregroundMark x1="49250" y1="65000" x2="49250" y2="65000"/>
                        <a14:foregroundMark x1="50000" y1="64778" x2="50000" y2="64778"/>
                        <a14:backgroundMark x1="49000" y1="64667" x2="49000" y2="64667"/>
                        <a14:backgroundMark x1="49438" y1="65889" x2="49438" y2="65889"/>
                        <a14:backgroundMark x1="49938" y1="66556" x2="49938" y2="66556"/>
                        <a14:backgroundMark x1="50063" y1="65222" x2="50063" y2="65222"/>
                        <a14:backgroundMark x1="55813" y1="65667" x2="55813" y2="65667"/>
                        <a14:backgroundMark x1="61813" y1="65000" x2="61813" y2="65000"/>
                      </a14:backgroundRemoval>
                    </a14:imgEffect>
                  </a14:imgLayer>
                </a14:imgProps>
              </a:ext>
            </a:extLst>
          </a:blip>
          <a:srcRect l="35405" t="60836" r="42500" b="30021"/>
          <a:stretch/>
        </p:blipFill>
        <p:spPr>
          <a:xfrm>
            <a:off x="2568923" y="11204596"/>
            <a:ext cx="1688055" cy="392910"/>
          </a:xfrm>
          <a:prstGeom prst="rect">
            <a:avLst/>
          </a:prstGeom>
        </p:spPr>
      </p:pic>
      <p:sp>
        <p:nvSpPr>
          <p:cNvPr id="47" name="CaixaDeTexto 46"/>
          <p:cNvSpPr txBox="1"/>
          <p:nvPr/>
        </p:nvSpPr>
        <p:spPr>
          <a:xfrm>
            <a:off x="2159241" y="11985391"/>
            <a:ext cx="25074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b="1" dirty="0">
                <a:solidFill>
                  <a:schemeClr val="bg1"/>
                </a:solidFill>
              </a:rPr>
              <a:t>Copyright 2018 © SENAI ● </a:t>
            </a:r>
            <a:r>
              <a:rPr lang="pt-BR" sz="800" dirty="0">
                <a:solidFill>
                  <a:schemeClr val="bg1"/>
                </a:solidFill>
              </a:rPr>
              <a:t>Todos os direitos reservados</a:t>
            </a:r>
            <a:endParaRPr lang="pt-BR" sz="200" dirty="0">
              <a:solidFill>
                <a:schemeClr val="bg1"/>
              </a:solidFill>
            </a:endParaRPr>
          </a:p>
        </p:txBody>
      </p:sp>
      <p:sp>
        <p:nvSpPr>
          <p:cNvPr id="22" name="CaixaDeTexto 21"/>
          <p:cNvSpPr txBox="1"/>
          <p:nvPr/>
        </p:nvSpPr>
        <p:spPr>
          <a:xfrm>
            <a:off x="3297517" y="4107558"/>
            <a:ext cx="276658" cy="116661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endParaRPr lang="pt-BR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Imagem 2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1180038" y="5071580"/>
            <a:ext cx="1935480" cy="19354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4" name="Imagem 2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3980108" y="5079458"/>
            <a:ext cx="1938668" cy="19386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8" name="Retângulo Arredondado 27"/>
          <p:cNvSpPr/>
          <p:nvPr/>
        </p:nvSpPr>
        <p:spPr>
          <a:xfrm>
            <a:off x="1180038" y="5071580"/>
            <a:ext cx="1935480" cy="1935480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8A335">
                  <a:alpha val="25000"/>
                </a:srgbClr>
              </a:gs>
              <a:gs pos="100000">
                <a:srgbClr val="F2175F">
                  <a:alpha val="71765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Retângulo Arredondado 49"/>
          <p:cNvSpPr/>
          <p:nvPr/>
        </p:nvSpPr>
        <p:spPr>
          <a:xfrm>
            <a:off x="3983296" y="5090524"/>
            <a:ext cx="1935480" cy="1935480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8A335">
                  <a:alpha val="25000"/>
                </a:srgbClr>
              </a:gs>
              <a:gs pos="100000">
                <a:srgbClr val="F2175F">
                  <a:alpha val="71765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CaixaDeTexto 29"/>
          <p:cNvSpPr txBox="1"/>
          <p:nvPr/>
        </p:nvSpPr>
        <p:spPr>
          <a:xfrm>
            <a:off x="1207437" y="5839832"/>
            <a:ext cx="1935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MÁQUINA DE CORTE</a:t>
            </a:r>
            <a:b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A LAZER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4" name="CaixaDeTexto 53"/>
          <p:cNvSpPr txBox="1"/>
          <p:nvPr/>
        </p:nvSpPr>
        <p:spPr>
          <a:xfrm>
            <a:off x="4195844" y="5908910"/>
            <a:ext cx="15953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IMPRESSORA 3D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5" name="CaixaDeTexto 54"/>
          <p:cNvSpPr txBox="1"/>
          <p:nvPr/>
        </p:nvSpPr>
        <p:spPr>
          <a:xfrm>
            <a:off x="4538887" y="6595291"/>
            <a:ext cx="9092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Leia mais</a:t>
            </a:r>
            <a:r>
              <a:rPr lang="pt-BR" sz="11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CaixaDeTexto 56"/>
          <p:cNvSpPr txBox="1"/>
          <p:nvPr/>
        </p:nvSpPr>
        <p:spPr>
          <a:xfrm>
            <a:off x="1693166" y="6652964"/>
            <a:ext cx="9092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Leia mais</a:t>
            </a:r>
            <a:r>
              <a:rPr lang="pt-BR" sz="11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tângulo Arredondado 30"/>
          <p:cNvSpPr/>
          <p:nvPr/>
        </p:nvSpPr>
        <p:spPr>
          <a:xfrm>
            <a:off x="895685" y="10408633"/>
            <a:ext cx="1095140" cy="2680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2F4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F4858"/>
              </a:solidFill>
            </a:endParaRPr>
          </a:p>
        </p:txBody>
      </p:sp>
      <p:sp>
        <p:nvSpPr>
          <p:cNvPr id="33" name="CaixaDeTexto 32"/>
          <p:cNvSpPr txBox="1"/>
          <p:nvPr/>
        </p:nvSpPr>
        <p:spPr>
          <a:xfrm>
            <a:off x="2501623" y="4042919"/>
            <a:ext cx="20171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gradFill>
                  <a:gsLst>
                    <a:gs pos="0">
                      <a:srgbClr val="F8A335">
                        <a:lumMod val="98000"/>
                      </a:srgbClr>
                    </a:gs>
                    <a:gs pos="94000">
                      <a:srgbClr val="F2175F"/>
                    </a:gs>
                  </a:gsLst>
                  <a:lin ang="0" scaled="1"/>
                </a:gradFill>
                <a:latin typeface="Arial Black" panose="020B0A04020102020204" pitchFamily="34" charset="0"/>
              </a:rPr>
              <a:t>PROJETOS</a:t>
            </a:r>
            <a:endParaRPr lang="pt-BR" sz="2400" dirty="0">
              <a:gradFill>
                <a:gsLst>
                  <a:gs pos="0">
                    <a:srgbClr val="F8A335">
                      <a:lumMod val="98000"/>
                    </a:srgbClr>
                  </a:gs>
                  <a:gs pos="94000">
                    <a:srgbClr val="F2175F"/>
                  </a:gs>
                </a:gsLst>
                <a:lin ang="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59" name="CaixaDeTexto 58"/>
          <p:cNvSpPr txBox="1"/>
          <p:nvPr/>
        </p:nvSpPr>
        <p:spPr>
          <a:xfrm>
            <a:off x="8447" y="4398929"/>
            <a:ext cx="6865672" cy="482515"/>
          </a:xfrm>
          <a:custGeom>
            <a:avLst/>
            <a:gdLst>
              <a:gd name="connsiteX0" fmla="*/ 0 w 6887897"/>
              <a:gd name="connsiteY0" fmla="*/ 0 h 253916"/>
              <a:gd name="connsiteX1" fmla="*/ 6887897 w 6887897"/>
              <a:gd name="connsiteY1" fmla="*/ 0 h 253916"/>
              <a:gd name="connsiteX2" fmla="*/ 6887897 w 6887897"/>
              <a:gd name="connsiteY2" fmla="*/ 253916 h 253916"/>
              <a:gd name="connsiteX3" fmla="*/ 0 w 6887897"/>
              <a:gd name="connsiteY3" fmla="*/ 253916 h 253916"/>
              <a:gd name="connsiteX4" fmla="*/ 0 w 6887897"/>
              <a:gd name="connsiteY4" fmla="*/ 0 h 253916"/>
              <a:gd name="connsiteX0" fmla="*/ 50800 w 6887897"/>
              <a:gd name="connsiteY0" fmla="*/ 0 h 368216"/>
              <a:gd name="connsiteX1" fmla="*/ 6887897 w 6887897"/>
              <a:gd name="connsiteY1" fmla="*/ 114300 h 368216"/>
              <a:gd name="connsiteX2" fmla="*/ 6887897 w 6887897"/>
              <a:gd name="connsiteY2" fmla="*/ 368216 h 368216"/>
              <a:gd name="connsiteX3" fmla="*/ 0 w 6887897"/>
              <a:gd name="connsiteY3" fmla="*/ 368216 h 368216"/>
              <a:gd name="connsiteX4" fmla="*/ 50800 w 6887897"/>
              <a:gd name="connsiteY4" fmla="*/ 0 h 368216"/>
              <a:gd name="connsiteX0" fmla="*/ 50800 w 6925997"/>
              <a:gd name="connsiteY0" fmla="*/ 0 h 495216"/>
              <a:gd name="connsiteX1" fmla="*/ 6887897 w 6925997"/>
              <a:gd name="connsiteY1" fmla="*/ 114300 h 495216"/>
              <a:gd name="connsiteX2" fmla="*/ 6925997 w 6925997"/>
              <a:gd name="connsiteY2" fmla="*/ 495216 h 495216"/>
              <a:gd name="connsiteX3" fmla="*/ 0 w 6925997"/>
              <a:gd name="connsiteY3" fmla="*/ 368216 h 495216"/>
              <a:gd name="connsiteX4" fmla="*/ 50800 w 6925997"/>
              <a:gd name="connsiteY4" fmla="*/ 0 h 495216"/>
              <a:gd name="connsiteX0" fmla="*/ 0 w 6927585"/>
              <a:gd name="connsiteY0" fmla="*/ 0 h 671694"/>
              <a:gd name="connsiteX1" fmla="*/ 6889485 w 6927585"/>
              <a:gd name="connsiteY1" fmla="*/ 290778 h 671694"/>
              <a:gd name="connsiteX2" fmla="*/ 6927585 w 6927585"/>
              <a:gd name="connsiteY2" fmla="*/ 671694 h 671694"/>
              <a:gd name="connsiteX3" fmla="*/ 1588 w 6927585"/>
              <a:gd name="connsiteY3" fmla="*/ 544694 h 671694"/>
              <a:gd name="connsiteX4" fmla="*/ 0 w 6927585"/>
              <a:gd name="connsiteY4" fmla="*/ 0 h 671694"/>
              <a:gd name="connsiteX0" fmla="*/ 0 w 6889485"/>
              <a:gd name="connsiteY0" fmla="*/ 0 h 941056"/>
              <a:gd name="connsiteX1" fmla="*/ 6889485 w 6889485"/>
              <a:gd name="connsiteY1" fmla="*/ 290778 h 941056"/>
              <a:gd name="connsiteX2" fmla="*/ 6860910 w 6889485"/>
              <a:gd name="connsiteY2" fmla="*/ 941056 h 941056"/>
              <a:gd name="connsiteX3" fmla="*/ 1588 w 6889485"/>
              <a:gd name="connsiteY3" fmla="*/ 544694 h 941056"/>
              <a:gd name="connsiteX4" fmla="*/ 0 w 6889485"/>
              <a:gd name="connsiteY4" fmla="*/ 0 h 941056"/>
              <a:gd name="connsiteX0" fmla="*/ 0 w 6865672"/>
              <a:gd name="connsiteY0" fmla="*/ 0 h 941056"/>
              <a:gd name="connsiteX1" fmla="*/ 6865672 w 6865672"/>
              <a:gd name="connsiteY1" fmla="*/ 281491 h 941056"/>
              <a:gd name="connsiteX2" fmla="*/ 6860910 w 6865672"/>
              <a:gd name="connsiteY2" fmla="*/ 941056 h 941056"/>
              <a:gd name="connsiteX3" fmla="*/ 1588 w 6865672"/>
              <a:gd name="connsiteY3" fmla="*/ 544694 h 941056"/>
              <a:gd name="connsiteX4" fmla="*/ 0 w 6865672"/>
              <a:gd name="connsiteY4" fmla="*/ 0 h 941056"/>
              <a:gd name="connsiteX0" fmla="*/ 0 w 6865672"/>
              <a:gd name="connsiteY0" fmla="*/ 0 h 941056"/>
              <a:gd name="connsiteX1" fmla="*/ 6865672 w 6865672"/>
              <a:gd name="connsiteY1" fmla="*/ 281491 h 941056"/>
              <a:gd name="connsiteX2" fmla="*/ 6860910 w 6865672"/>
              <a:gd name="connsiteY2" fmla="*/ 941056 h 941056"/>
              <a:gd name="connsiteX3" fmla="*/ 1588 w 6865672"/>
              <a:gd name="connsiteY3" fmla="*/ 674731 h 941056"/>
              <a:gd name="connsiteX4" fmla="*/ 0 w 6865672"/>
              <a:gd name="connsiteY4" fmla="*/ 0 h 94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5672" h="941056">
                <a:moveTo>
                  <a:pt x="0" y="0"/>
                </a:moveTo>
                <a:lnTo>
                  <a:pt x="6865672" y="281491"/>
                </a:lnTo>
                <a:cubicBezTo>
                  <a:pt x="6864085" y="501346"/>
                  <a:pt x="6862497" y="721201"/>
                  <a:pt x="6860910" y="941056"/>
                </a:cubicBezTo>
                <a:lnTo>
                  <a:pt x="1588" y="674731"/>
                </a:lnTo>
                <a:cubicBezTo>
                  <a:pt x="1059" y="493166"/>
                  <a:pt x="529" y="181565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8A335">
                  <a:lumMod val="98000"/>
                </a:srgbClr>
              </a:gs>
              <a:gs pos="94000">
                <a:srgbClr val="F2175F"/>
              </a:gs>
            </a:gsLst>
            <a:lin ang="0" scaled="1"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pt-BR" sz="105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Veja abaixo os principais projetos desenvolvidos pelo Senai </a:t>
            </a:r>
            <a:r>
              <a:rPr lang="pt-BR" sz="1050" dirty="0" err="1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</a:t>
            </a:r>
            <a:endParaRPr lang="pt-BR" sz="105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CaixaDeTexto 65"/>
          <p:cNvSpPr txBox="1"/>
          <p:nvPr/>
        </p:nvSpPr>
        <p:spPr>
          <a:xfrm>
            <a:off x="0" y="7293748"/>
            <a:ext cx="6844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NOTÍCIAS</a:t>
            </a:r>
            <a:endParaRPr lang="pt-BR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9" name="Retângulo 68"/>
          <p:cNvSpPr/>
          <p:nvPr/>
        </p:nvSpPr>
        <p:spPr>
          <a:xfrm>
            <a:off x="2830942" y="8253480"/>
            <a:ext cx="1685738" cy="24626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70" name="Imagem 6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312" y="8345699"/>
            <a:ext cx="1487032" cy="883181"/>
          </a:xfrm>
          <a:prstGeom prst="rect">
            <a:avLst/>
          </a:prstGeom>
        </p:spPr>
      </p:pic>
      <p:sp>
        <p:nvSpPr>
          <p:cNvPr id="71" name="CaixaDeTexto 70"/>
          <p:cNvSpPr txBox="1"/>
          <p:nvPr/>
        </p:nvSpPr>
        <p:spPr>
          <a:xfrm>
            <a:off x="3230350" y="9200439"/>
            <a:ext cx="926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solidFill>
                  <a:srgbClr val="2F4858"/>
                </a:solidFill>
              </a:rPr>
              <a:t>TITULO </a:t>
            </a:r>
            <a:endParaRPr lang="pt-BR" b="1" dirty="0">
              <a:solidFill>
                <a:srgbClr val="2F4858"/>
              </a:solidFill>
            </a:endParaRPr>
          </a:p>
        </p:txBody>
      </p:sp>
      <p:sp>
        <p:nvSpPr>
          <p:cNvPr id="72" name="CaixaDeTexto 71"/>
          <p:cNvSpPr txBox="1"/>
          <p:nvPr/>
        </p:nvSpPr>
        <p:spPr>
          <a:xfrm>
            <a:off x="2944383" y="9511999"/>
            <a:ext cx="1458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voluptatem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accusantium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doloremque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laudantium</a:t>
            </a:r>
            <a:r>
              <a:rPr lang="pt-BR" sz="900" dirty="0" smtClean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sp>
        <p:nvSpPr>
          <p:cNvPr id="73" name="CaixaDeTexto 72"/>
          <p:cNvSpPr txBox="1"/>
          <p:nvPr/>
        </p:nvSpPr>
        <p:spPr>
          <a:xfrm>
            <a:off x="3336289" y="10382310"/>
            <a:ext cx="7585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 smtClean="0">
                <a:solidFill>
                  <a:srgbClr val="2F4858"/>
                </a:solidFill>
              </a:rPr>
              <a:t>Leia </a:t>
            </a:r>
            <a:r>
              <a:rPr lang="pt-BR" sz="1100" b="1" dirty="0" smtClean="0">
                <a:solidFill>
                  <a:srgbClr val="2F4858"/>
                </a:solidFill>
              </a:rPr>
              <a:t>mais </a:t>
            </a:r>
            <a:endParaRPr lang="pt-BR" sz="1100" b="1" dirty="0">
              <a:solidFill>
                <a:srgbClr val="2F4858"/>
              </a:solidFill>
            </a:endParaRPr>
          </a:p>
        </p:txBody>
      </p:sp>
      <p:sp>
        <p:nvSpPr>
          <p:cNvPr id="74" name="Retângulo Arredondado 73"/>
          <p:cNvSpPr/>
          <p:nvPr/>
        </p:nvSpPr>
        <p:spPr>
          <a:xfrm>
            <a:off x="3145791" y="10386599"/>
            <a:ext cx="1095140" cy="2680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2F4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F4858"/>
              </a:solidFill>
            </a:endParaRPr>
          </a:p>
        </p:txBody>
      </p:sp>
      <p:sp>
        <p:nvSpPr>
          <p:cNvPr id="75" name="Retângulo 74"/>
          <p:cNvSpPr/>
          <p:nvPr/>
        </p:nvSpPr>
        <p:spPr>
          <a:xfrm>
            <a:off x="4799236" y="8253480"/>
            <a:ext cx="1685738" cy="24626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76" name="Imagem 7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606" y="8345699"/>
            <a:ext cx="1487032" cy="883181"/>
          </a:xfrm>
          <a:prstGeom prst="rect">
            <a:avLst/>
          </a:prstGeom>
        </p:spPr>
      </p:pic>
      <p:sp>
        <p:nvSpPr>
          <p:cNvPr id="77" name="CaixaDeTexto 76"/>
          <p:cNvSpPr txBox="1"/>
          <p:nvPr/>
        </p:nvSpPr>
        <p:spPr>
          <a:xfrm>
            <a:off x="5198644" y="9200439"/>
            <a:ext cx="926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solidFill>
                  <a:srgbClr val="2F4858"/>
                </a:solidFill>
              </a:rPr>
              <a:t>TITULO </a:t>
            </a:r>
            <a:endParaRPr lang="pt-BR" b="1" dirty="0">
              <a:solidFill>
                <a:srgbClr val="2F4858"/>
              </a:solidFill>
            </a:endParaRPr>
          </a:p>
        </p:txBody>
      </p:sp>
      <p:sp>
        <p:nvSpPr>
          <p:cNvPr id="78" name="CaixaDeTexto 77"/>
          <p:cNvSpPr txBox="1"/>
          <p:nvPr/>
        </p:nvSpPr>
        <p:spPr>
          <a:xfrm>
            <a:off x="4912677" y="9511999"/>
            <a:ext cx="1458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voluptatem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accusantium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doloremque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laudantium</a:t>
            </a:r>
            <a:r>
              <a:rPr lang="pt-BR" sz="900" dirty="0" smtClean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sp>
        <p:nvSpPr>
          <p:cNvPr id="79" name="CaixaDeTexto 78"/>
          <p:cNvSpPr txBox="1"/>
          <p:nvPr/>
        </p:nvSpPr>
        <p:spPr>
          <a:xfrm>
            <a:off x="5304583" y="10382310"/>
            <a:ext cx="7585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 smtClean="0">
                <a:solidFill>
                  <a:srgbClr val="2F4858"/>
                </a:solidFill>
              </a:rPr>
              <a:t>Leia </a:t>
            </a:r>
            <a:r>
              <a:rPr lang="pt-BR" sz="1100" b="1" dirty="0" smtClean="0">
                <a:solidFill>
                  <a:srgbClr val="2F4858"/>
                </a:solidFill>
              </a:rPr>
              <a:t>mais </a:t>
            </a:r>
            <a:endParaRPr lang="pt-BR" sz="1100" b="1" dirty="0">
              <a:solidFill>
                <a:srgbClr val="2F4858"/>
              </a:solidFill>
            </a:endParaRPr>
          </a:p>
        </p:txBody>
      </p:sp>
      <p:sp>
        <p:nvSpPr>
          <p:cNvPr id="80" name="Retângulo Arredondado 79"/>
          <p:cNvSpPr/>
          <p:nvPr/>
        </p:nvSpPr>
        <p:spPr>
          <a:xfrm>
            <a:off x="5114085" y="10386599"/>
            <a:ext cx="1095140" cy="2680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2F4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F4858"/>
              </a:solidFill>
            </a:endParaRPr>
          </a:p>
        </p:txBody>
      </p:sp>
      <p:sp>
        <p:nvSpPr>
          <p:cNvPr id="34" name="CaixaDeTexto 33"/>
          <p:cNvSpPr txBox="1"/>
          <p:nvPr/>
        </p:nvSpPr>
        <p:spPr>
          <a:xfrm>
            <a:off x="3400425" y="3476624"/>
            <a:ext cx="247650" cy="138381"/>
          </a:xfrm>
          <a:prstGeom prst="rect">
            <a:avLst/>
          </a:prstGeom>
          <a:noFill/>
        </p:spPr>
        <p:txBody>
          <a:bodyPr wrap="none" rtlCol="0">
            <a:prstTxWarp prst="textPlain">
              <a:avLst>
                <a:gd name="adj" fmla="val 49836"/>
              </a:avLst>
            </a:prstTxWarp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endParaRPr lang="pt-BR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01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-1"/>
            <a:ext cx="6858000" cy="352425"/>
          </a:xfrm>
          <a:prstGeom prst="rect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0"/>
            <a:ext cx="6858000" cy="1803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/>
          </p:nvPr>
        </p:nvGraphicFramePr>
        <p:xfrm>
          <a:off x="-2" y="835"/>
          <a:ext cx="6858001" cy="19112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name="Acrobat Document" r:id="rId3" imgW="3295650" imgH="1847545" progId="AcroExch.Document.DC">
                  <p:embed/>
                </p:oleObj>
              </mc:Choice>
              <mc:Fallback>
                <p:oleObj name="Acrobat Document" r:id="rId3" imgW="3295650" imgH="1847545" progId="AcroExch.Document.DC">
                  <p:embed/>
                  <p:pic>
                    <p:nvPicPr>
                      <p:cNvPr id="2" name="Objeto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" y="835"/>
                        <a:ext cx="6858001" cy="19112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tângulo 2"/>
          <p:cNvSpPr/>
          <p:nvPr/>
        </p:nvSpPr>
        <p:spPr>
          <a:xfrm>
            <a:off x="283982" y="125245"/>
            <a:ext cx="2840315" cy="317996"/>
          </a:xfrm>
          <a:prstGeom prst="rect">
            <a:avLst/>
          </a:prstGeom>
          <a:solidFill>
            <a:srgbClr val="EC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0" y="10665448"/>
            <a:ext cx="6858000" cy="1526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264765" y="-28227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home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1926575" y="-28227"/>
            <a:ext cx="959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projetos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907671" y="-20487"/>
            <a:ext cx="710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sobre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4599970" y="-26430"/>
            <a:ext cx="1384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Fale conosco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913257" y="5924550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 </a:t>
            </a:r>
            <a:endParaRPr lang="pt-BR" b="1" dirty="0"/>
          </a:p>
        </p:txBody>
      </p:sp>
      <p:sp>
        <p:nvSpPr>
          <p:cNvPr id="38" name="CaixaDeTexto 37"/>
          <p:cNvSpPr txBox="1"/>
          <p:nvPr/>
        </p:nvSpPr>
        <p:spPr>
          <a:xfrm>
            <a:off x="3017388" y="7330785"/>
            <a:ext cx="2167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 smtClean="0"/>
              <a:t> </a:t>
            </a:r>
            <a:endParaRPr lang="pt-BR" sz="1100" b="1" dirty="0"/>
          </a:p>
        </p:txBody>
      </p:sp>
      <p:sp>
        <p:nvSpPr>
          <p:cNvPr id="40" name="CaixaDeTexto 39"/>
          <p:cNvSpPr txBox="1"/>
          <p:nvPr/>
        </p:nvSpPr>
        <p:spPr>
          <a:xfrm>
            <a:off x="4959621" y="5939746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 </a:t>
            </a:r>
            <a:endParaRPr lang="pt-BR" b="1" dirty="0"/>
          </a:p>
        </p:txBody>
      </p:sp>
      <p:sp>
        <p:nvSpPr>
          <p:cNvPr id="44" name="CaixaDeTexto 43"/>
          <p:cNvSpPr txBox="1"/>
          <p:nvPr/>
        </p:nvSpPr>
        <p:spPr>
          <a:xfrm>
            <a:off x="3428998" y="10875741"/>
            <a:ext cx="6254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smtClean="0"/>
              <a:t>contato</a:t>
            </a:r>
            <a:endParaRPr lang="pt-BR" sz="1050" b="1" dirty="0"/>
          </a:p>
        </p:txBody>
      </p:sp>
      <p:sp>
        <p:nvSpPr>
          <p:cNvPr id="45" name="CaixaDeTexto 44"/>
          <p:cNvSpPr txBox="1"/>
          <p:nvPr/>
        </p:nvSpPr>
        <p:spPr>
          <a:xfrm>
            <a:off x="2151124" y="11829072"/>
            <a:ext cx="21659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/>
              <a:t>Rua tal , setor tal e tal CEP 777777777</a:t>
            </a:r>
            <a:endParaRPr lang="pt-BR" sz="1000" dirty="0"/>
          </a:p>
        </p:txBody>
      </p:sp>
      <p:pic>
        <p:nvPicPr>
          <p:cNvPr id="46" name="Imagem 4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1000" b="69889" l="35438" r="63750">
                        <a14:foregroundMark x1="36563" y1="65556" x2="36563" y2="65556"/>
                        <a14:foregroundMark x1="43250" y1="65778" x2="43250" y2="65778"/>
                        <a14:foregroundMark x1="56125" y1="65222" x2="56125" y2="65222"/>
                        <a14:foregroundMark x1="62063" y1="64556" x2="62063" y2="64556"/>
                        <a14:foregroundMark x1="48938" y1="64222" x2="48938" y2="64222"/>
                        <a14:foregroundMark x1="49250" y1="65000" x2="49250" y2="65000"/>
                        <a14:foregroundMark x1="50000" y1="64778" x2="50000" y2="64778"/>
                        <a14:backgroundMark x1="49000" y1="64667" x2="49000" y2="64667"/>
                        <a14:backgroundMark x1="49438" y1="65889" x2="49438" y2="65889"/>
                        <a14:backgroundMark x1="49938" y1="66556" x2="49938" y2="66556"/>
                        <a14:backgroundMark x1="50063" y1="65222" x2="50063" y2="65222"/>
                        <a14:backgroundMark x1="55813" y1="65667" x2="55813" y2="65667"/>
                        <a14:backgroundMark x1="61813" y1="65000" x2="61813" y2="65000"/>
                      </a14:backgroundRemoval>
                    </a14:imgEffect>
                  </a14:imgLayer>
                </a14:imgProps>
              </a:ext>
            </a:extLst>
          </a:blip>
          <a:srcRect l="35405" t="60836" r="42500" b="30021"/>
          <a:stretch/>
        </p:blipFill>
        <p:spPr>
          <a:xfrm>
            <a:off x="2280269" y="10665448"/>
            <a:ext cx="1688055" cy="392910"/>
          </a:xfrm>
          <a:prstGeom prst="rect">
            <a:avLst/>
          </a:prstGeom>
        </p:spPr>
      </p:pic>
      <p:sp>
        <p:nvSpPr>
          <p:cNvPr id="47" name="CaixaDeTexto 46"/>
          <p:cNvSpPr txBox="1"/>
          <p:nvPr/>
        </p:nvSpPr>
        <p:spPr>
          <a:xfrm>
            <a:off x="1980404" y="11253569"/>
            <a:ext cx="25074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b="1" dirty="0"/>
              <a:t>Copyright 2018 © SENAI ● </a:t>
            </a:r>
            <a:r>
              <a:rPr lang="pt-BR" sz="800" dirty="0"/>
              <a:t>Todos os direitos reservados</a:t>
            </a:r>
            <a:endParaRPr lang="pt-BR" sz="200" dirty="0"/>
          </a:p>
        </p:txBody>
      </p:sp>
      <p:sp>
        <p:nvSpPr>
          <p:cNvPr id="48" name="CaixaDeTexto 47"/>
          <p:cNvSpPr txBox="1"/>
          <p:nvPr/>
        </p:nvSpPr>
        <p:spPr>
          <a:xfrm>
            <a:off x="2795468" y="-20486"/>
            <a:ext cx="1121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download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0" y="1828800"/>
            <a:ext cx="6858000" cy="16253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dirty="0" smtClean="0"/>
              <a:t>Projetos</a:t>
            </a:r>
          </a:p>
          <a:p>
            <a:pPr algn="ctr"/>
            <a:endParaRPr lang="pt-BR" dirty="0" smtClean="0"/>
          </a:p>
          <a:p>
            <a:pPr algn="ctr"/>
            <a:endParaRPr lang="pt-BR" dirty="0"/>
          </a:p>
        </p:txBody>
      </p:sp>
      <p:sp>
        <p:nvSpPr>
          <p:cNvPr id="51" name="CaixaDeTexto 50"/>
          <p:cNvSpPr txBox="1"/>
          <p:nvPr/>
        </p:nvSpPr>
        <p:spPr>
          <a:xfrm>
            <a:off x="2120607" y="11496690"/>
            <a:ext cx="24712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 smtClean="0"/>
              <a:t>Rua tal , setor tal e tal CEP 777777777</a:t>
            </a:r>
            <a:endParaRPr lang="pt-BR" sz="1000" dirty="0"/>
          </a:p>
        </p:txBody>
      </p:sp>
      <p:sp>
        <p:nvSpPr>
          <p:cNvPr id="27" name="Subtítulo 26"/>
          <p:cNvSpPr>
            <a:spLocks noGrp="1"/>
          </p:cNvSpPr>
          <p:nvPr>
            <p:ph type="subTitle" idx="1"/>
          </p:nvPr>
        </p:nvSpPr>
        <p:spPr>
          <a:xfrm>
            <a:off x="435339" y="5625678"/>
            <a:ext cx="1092819" cy="51370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pt-BR" sz="800" i="1" dirty="0" smtClean="0"/>
              <a:t>Impressora 3D</a:t>
            </a:r>
            <a:endParaRPr lang="pt-BR" sz="800" i="1" dirty="0"/>
          </a:p>
        </p:txBody>
      </p:sp>
      <p:sp>
        <p:nvSpPr>
          <p:cNvPr id="28" name="Retângulo Arredondado 27"/>
          <p:cNvSpPr/>
          <p:nvPr/>
        </p:nvSpPr>
        <p:spPr>
          <a:xfrm>
            <a:off x="485630" y="8492754"/>
            <a:ext cx="1092819" cy="56495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dirty="0" smtClean="0"/>
              <a:t>Corte a Lazer</a:t>
            </a:r>
            <a:endParaRPr lang="pt-BR" sz="800" dirty="0"/>
          </a:p>
        </p:txBody>
      </p:sp>
      <p:pic>
        <p:nvPicPr>
          <p:cNvPr id="29" name="Imagem 2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07" y="4362743"/>
            <a:ext cx="1487032" cy="1085562"/>
          </a:xfrm>
          <a:prstGeom prst="rect">
            <a:avLst/>
          </a:prstGeom>
        </p:spPr>
      </p:pic>
      <p:pic>
        <p:nvPicPr>
          <p:cNvPr id="30" name="Imagem 2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33" y="7267756"/>
            <a:ext cx="1487032" cy="1085562"/>
          </a:xfrm>
          <a:prstGeom prst="rect">
            <a:avLst/>
          </a:prstGeom>
        </p:spPr>
      </p:pic>
      <p:sp>
        <p:nvSpPr>
          <p:cNvPr id="31" name="CaixaDeTexto 30"/>
          <p:cNvSpPr txBox="1"/>
          <p:nvPr/>
        </p:nvSpPr>
        <p:spPr>
          <a:xfrm>
            <a:off x="2659411" y="9983692"/>
            <a:ext cx="9226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u="sng" dirty="0" smtClean="0"/>
              <a:t>Veja</a:t>
            </a:r>
            <a:r>
              <a:rPr lang="pt-BR" sz="1050" b="1" u="sng" dirty="0" smtClean="0"/>
              <a:t> mais &gt;&gt;</a:t>
            </a:r>
            <a:endParaRPr lang="pt-BR" sz="1050" dirty="0"/>
          </a:p>
        </p:txBody>
      </p:sp>
    </p:spTree>
    <p:extLst>
      <p:ext uri="{BB962C8B-B14F-4D97-AF65-F5344CB8AC3E}">
        <p14:creationId xmlns:p14="http://schemas.microsoft.com/office/powerpoint/2010/main" val="396046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-1"/>
            <a:ext cx="6858000" cy="352425"/>
          </a:xfrm>
          <a:prstGeom prst="rect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0"/>
            <a:ext cx="6858000" cy="1803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/>
          </p:nvPr>
        </p:nvGraphicFramePr>
        <p:xfrm>
          <a:off x="-2" y="835"/>
          <a:ext cx="6858001" cy="19112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name="Acrobat Document" r:id="rId3" imgW="3295650" imgH="1847545" progId="AcroExch.Document.DC">
                  <p:embed/>
                </p:oleObj>
              </mc:Choice>
              <mc:Fallback>
                <p:oleObj name="Acrobat Document" r:id="rId3" imgW="3295650" imgH="1847545" progId="AcroExch.Document.DC">
                  <p:embed/>
                  <p:pic>
                    <p:nvPicPr>
                      <p:cNvPr id="2" name="Objeto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" y="835"/>
                        <a:ext cx="6858001" cy="19112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tângulo 2"/>
          <p:cNvSpPr/>
          <p:nvPr/>
        </p:nvSpPr>
        <p:spPr>
          <a:xfrm>
            <a:off x="283982" y="125245"/>
            <a:ext cx="2840315" cy="317996"/>
          </a:xfrm>
          <a:prstGeom prst="rect">
            <a:avLst/>
          </a:prstGeom>
          <a:solidFill>
            <a:srgbClr val="EC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2659411" y="9983692"/>
            <a:ext cx="9226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u="sng" dirty="0" smtClean="0"/>
              <a:t>Veja</a:t>
            </a:r>
            <a:r>
              <a:rPr lang="pt-BR" sz="1050" b="1" u="sng" dirty="0" smtClean="0"/>
              <a:t> mais &gt;&gt;</a:t>
            </a:r>
            <a:endParaRPr lang="pt-BR" sz="1050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264765" y="-28227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home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1926575" y="-28227"/>
            <a:ext cx="959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projetos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907671" y="-20487"/>
            <a:ext cx="710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sobre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4599970" y="-26430"/>
            <a:ext cx="1384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Fale conosco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Retângulo Arredondado 17"/>
          <p:cNvSpPr/>
          <p:nvPr/>
        </p:nvSpPr>
        <p:spPr>
          <a:xfrm>
            <a:off x="532634" y="3674839"/>
            <a:ext cx="649395" cy="31729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dirty="0" smtClean="0"/>
              <a:t>Impressora 3D</a:t>
            </a:r>
            <a:endParaRPr lang="pt-BR" sz="800" dirty="0"/>
          </a:p>
        </p:txBody>
      </p:sp>
      <p:sp>
        <p:nvSpPr>
          <p:cNvPr id="19" name="Retângulo Arredondado 18"/>
          <p:cNvSpPr/>
          <p:nvPr/>
        </p:nvSpPr>
        <p:spPr>
          <a:xfrm>
            <a:off x="532635" y="6467707"/>
            <a:ext cx="719137" cy="38231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dirty="0" smtClean="0"/>
              <a:t>Corte a Lazer</a:t>
            </a:r>
            <a:endParaRPr lang="pt-BR" sz="800" dirty="0"/>
          </a:p>
        </p:txBody>
      </p:sp>
      <p:sp>
        <p:nvSpPr>
          <p:cNvPr id="21" name="Retângulo 20"/>
          <p:cNvSpPr/>
          <p:nvPr/>
        </p:nvSpPr>
        <p:spPr>
          <a:xfrm>
            <a:off x="-2" y="10518675"/>
            <a:ext cx="6817853" cy="189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5" name="Imagem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56" y="4256922"/>
            <a:ext cx="1487032" cy="1085562"/>
          </a:xfrm>
          <a:prstGeom prst="rect">
            <a:avLst/>
          </a:prstGeom>
        </p:spPr>
      </p:pic>
      <p:pic>
        <p:nvPicPr>
          <p:cNvPr id="39" name="Imagem 3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33" y="6997290"/>
            <a:ext cx="1487032" cy="1085562"/>
          </a:xfrm>
          <a:prstGeom prst="rect">
            <a:avLst/>
          </a:prstGeom>
        </p:spPr>
      </p:pic>
      <p:sp>
        <p:nvSpPr>
          <p:cNvPr id="43" name="CaixaDeTexto 42"/>
          <p:cNvSpPr txBox="1"/>
          <p:nvPr/>
        </p:nvSpPr>
        <p:spPr>
          <a:xfrm>
            <a:off x="2686339" y="10967410"/>
            <a:ext cx="5501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smtClean="0"/>
              <a:t>cursos</a:t>
            </a:r>
            <a:endParaRPr lang="pt-BR" sz="1050" b="1" dirty="0"/>
          </a:p>
        </p:txBody>
      </p:sp>
      <p:sp>
        <p:nvSpPr>
          <p:cNvPr id="44" name="CaixaDeTexto 43"/>
          <p:cNvSpPr txBox="1"/>
          <p:nvPr/>
        </p:nvSpPr>
        <p:spPr>
          <a:xfrm>
            <a:off x="3526220" y="11002314"/>
            <a:ext cx="6254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smtClean="0"/>
              <a:t>contato</a:t>
            </a:r>
            <a:endParaRPr lang="pt-BR" sz="1050" b="1" dirty="0"/>
          </a:p>
        </p:txBody>
      </p:sp>
      <p:sp>
        <p:nvSpPr>
          <p:cNvPr id="45" name="CaixaDeTexto 44"/>
          <p:cNvSpPr txBox="1"/>
          <p:nvPr/>
        </p:nvSpPr>
        <p:spPr>
          <a:xfrm>
            <a:off x="2252234" y="11473719"/>
            <a:ext cx="21659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/>
              <a:t>Rua tal , setor tal e tal CEP 777777777</a:t>
            </a:r>
            <a:endParaRPr lang="pt-BR" sz="1000" dirty="0"/>
          </a:p>
        </p:txBody>
      </p:sp>
      <p:sp>
        <p:nvSpPr>
          <p:cNvPr id="47" name="CaixaDeTexto 46"/>
          <p:cNvSpPr txBox="1"/>
          <p:nvPr/>
        </p:nvSpPr>
        <p:spPr>
          <a:xfrm>
            <a:off x="2102521" y="11848248"/>
            <a:ext cx="25074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b="1" dirty="0"/>
              <a:t>Copyright 2018 © SENAI ● </a:t>
            </a:r>
            <a:r>
              <a:rPr lang="pt-BR" sz="800" dirty="0"/>
              <a:t>Todos os direitos reservados</a:t>
            </a:r>
            <a:endParaRPr lang="pt-BR" sz="200" dirty="0"/>
          </a:p>
        </p:txBody>
      </p:sp>
      <p:sp>
        <p:nvSpPr>
          <p:cNvPr id="48" name="CaixaDeTexto 47"/>
          <p:cNvSpPr txBox="1"/>
          <p:nvPr/>
        </p:nvSpPr>
        <p:spPr>
          <a:xfrm>
            <a:off x="2795468" y="-20486"/>
            <a:ext cx="1121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download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" y="1872274"/>
            <a:ext cx="6869150" cy="132455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smtClean="0"/>
              <a:t>Downloads</a:t>
            </a:r>
            <a:endParaRPr lang="pt-BR" sz="3600" dirty="0"/>
          </a:p>
        </p:txBody>
      </p:sp>
      <p:pic>
        <p:nvPicPr>
          <p:cNvPr id="50" name="Imagem 49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1000" b="69889" l="35438" r="63750">
                        <a14:foregroundMark x1="36563" y1="65556" x2="36563" y2="65556"/>
                        <a14:foregroundMark x1="43250" y1="65778" x2="43250" y2="65778"/>
                        <a14:foregroundMark x1="56125" y1="65222" x2="56125" y2="65222"/>
                        <a14:foregroundMark x1="62063" y1="64556" x2="62063" y2="64556"/>
                        <a14:foregroundMark x1="48938" y1="64222" x2="48938" y2="64222"/>
                        <a14:foregroundMark x1="49250" y1="65000" x2="49250" y2="65000"/>
                        <a14:foregroundMark x1="50000" y1="64778" x2="50000" y2="64778"/>
                        <a14:backgroundMark x1="49000" y1="64667" x2="49000" y2="64667"/>
                        <a14:backgroundMark x1="49438" y1="65889" x2="49438" y2="65889"/>
                        <a14:backgroundMark x1="49938" y1="66556" x2="49938" y2="66556"/>
                        <a14:backgroundMark x1="50063" y1="65222" x2="50063" y2="65222"/>
                        <a14:backgroundMark x1="55813" y1="65667" x2="55813" y2="65667"/>
                        <a14:backgroundMark x1="61813" y1="65000" x2="61813" y2="65000"/>
                      </a14:backgroundRemoval>
                    </a14:imgEffect>
                  </a14:imgLayer>
                </a14:imgProps>
              </a:ext>
            </a:extLst>
          </a:blip>
          <a:srcRect l="35405" t="60836" r="42500" b="30021"/>
          <a:stretch/>
        </p:blipFill>
        <p:spPr>
          <a:xfrm>
            <a:off x="2491195" y="10518675"/>
            <a:ext cx="1688055" cy="392910"/>
          </a:xfrm>
          <a:prstGeom prst="rect">
            <a:avLst/>
          </a:prstGeom>
        </p:spPr>
      </p:pic>
      <p:sp>
        <p:nvSpPr>
          <p:cNvPr id="23" name="Retângulo 22"/>
          <p:cNvSpPr/>
          <p:nvPr/>
        </p:nvSpPr>
        <p:spPr>
          <a:xfrm>
            <a:off x="76952" y="5609729"/>
            <a:ext cx="27835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Link de </a:t>
            </a:r>
            <a:r>
              <a:rPr lang="pt-BR" dirty="0" smtClean="0"/>
              <a:t>download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Link </a:t>
            </a:r>
            <a:r>
              <a:rPr lang="pt-BR" dirty="0"/>
              <a:t>de </a:t>
            </a:r>
            <a:r>
              <a:rPr lang="pt-BR" dirty="0" smtClean="0"/>
              <a:t>download</a:t>
            </a:r>
            <a:endParaRPr lang="pt-BR" dirty="0"/>
          </a:p>
        </p:txBody>
      </p:sp>
      <p:sp>
        <p:nvSpPr>
          <p:cNvPr id="24" name="Retângulo 23"/>
          <p:cNvSpPr/>
          <p:nvPr/>
        </p:nvSpPr>
        <p:spPr>
          <a:xfrm>
            <a:off x="-2" y="8359766"/>
            <a:ext cx="3429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Link de </a:t>
            </a:r>
            <a:r>
              <a:rPr lang="pt-BR" dirty="0" smtClean="0"/>
              <a:t>download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Link de  download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0212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-1"/>
            <a:ext cx="6858000" cy="352425"/>
          </a:xfrm>
          <a:prstGeom prst="rect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0"/>
            <a:ext cx="6858000" cy="1803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/>
          </p:nvPr>
        </p:nvGraphicFramePr>
        <p:xfrm>
          <a:off x="-2" y="835"/>
          <a:ext cx="6858001" cy="19112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7" name="Acrobat Document" r:id="rId3" imgW="3295650" imgH="1847545" progId="AcroExch.Document.DC">
                  <p:embed/>
                </p:oleObj>
              </mc:Choice>
              <mc:Fallback>
                <p:oleObj name="Acrobat Document" r:id="rId3" imgW="3295650" imgH="1847545" progId="AcroExch.Document.DC">
                  <p:embed/>
                  <p:pic>
                    <p:nvPicPr>
                      <p:cNvPr id="2" name="Objeto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" y="835"/>
                        <a:ext cx="6858001" cy="19112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tângulo 2"/>
          <p:cNvSpPr/>
          <p:nvPr/>
        </p:nvSpPr>
        <p:spPr>
          <a:xfrm>
            <a:off x="283982" y="125245"/>
            <a:ext cx="2840315" cy="317996"/>
          </a:xfrm>
          <a:prstGeom prst="rect">
            <a:avLst/>
          </a:prstGeom>
          <a:solidFill>
            <a:srgbClr val="EC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0" y="10415239"/>
            <a:ext cx="6858000" cy="17767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264765" y="-28227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home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1926575" y="-28227"/>
            <a:ext cx="959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projetos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907671" y="-20487"/>
            <a:ext cx="710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sobre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4599970" y="-26430"/>
            <a:ext cx="1384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Fale conosco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913257" y="5924550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 </a:t>
            </a:r>
            <a:endParaRPr lang="pt-BR" b="1" dirty="0"/>
          </a:p>
        </p:txBody>
      </p:sp>
      <p:sp>
        <p:nvSpPr>
          <p:cNvPr id="38" name="CaixaDeTexto 37"/>
          <p:cNvSpPr txBox="1"/>
          <p:nvPr/>
        </p:nvSpPr>
        <p:spPr>
          <a:xfrm>
            <a:off x="3017388" y="7330785"/>
            <a:ext cx="2167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 smtClean="0"/>
              <a:t> </a:t>
            </a:r>
            <a:endParaRPr lang="pt-BR" sz="1100" b="1" dirty="0"/>
          </a:p>
        </p:txBody>
      </p:sp>
      <p:sp>
        <p:nvSpPr>
          <p:cNvPr id="40" name="CaixaDeTexto 39"/>
          <p:cNvSpPr txBox="1"/>
          <p:nvPr/>
        </p:nvSpPr>
        <p:spPr>
          <a:xfrm>
            <a:off x="4959621" y="5939746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 </a:t>
            </a:r>
            <a:endParaRPr lang="pt-BR" b="1" dirty="0"/>
          </a:p>
        </p:txBody>
      </p:sp>
      <p:sp>
        <p:nvSpPr>
          <p:cNvPr id="44" name="CaixaDeTexto 43"/>
          <p:cNvSpPr txBox="1"/>
          <p:nvPr/>
        </p:nvSpPr>
        <p:spPr>
          <a:xfrm>
            <a:off x="3428998" y="10875741"/>
            <a:ext cx="6254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smtClean="0"/>
              <a:t>contato</a:t>
            </a:r>
            <a:endParaRPr lang="pt-BR" sz="1050" b="1" dirty="0"/>
          </a:p>
        </p:txBody>
      </p:sp>
      <p:sp>
        <p:nvSpPr>
          <p:cNvPr id="45" name="CaixaDeTexto 44"/>
          <p:cNvSpPr txBox="1"/>
          <p:nvPr/>
        </p:nvSpPr>
        <p:spPr>
          <a:xfrm>
            <a:off x="2151124" y="11829072"/>
            <a:ext cx="21659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/>
              <a:t>Rua tal , setor tal e tal CEP 777777777</a:t>
            </a:r>
            <a:endParaRPr lang="pt-BR" sz="1000" dirty="0"/>
          </a:p>
        </p:txBody>
      </p:sp>
      <p:pic>
        <p:nvPicPr>
          <p:cNvPr id="46" name="Imagem 4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1000" b="69889" l="35438" r="63750">
                        <a14:foregroundMark x1="36563" y1="65556" x2="36563" y2="65556"/>
                        <a14:foregroundMark x1="43250" y1="65778" x2="43250" y2="65778"/>
                        <a14:foregroundMark x1="56125" y1="65222" x2="56125" y2="65222"/>
                        <a14:foregroundMark x1="62063" y1="64556" x2="62063" y2="64556"/>
                        <a14:foregroundMark x1="48938" y1="64222" x2="48938" y2="64222"/>
                        <a14:foregroundMark x1="49250" y1="65000" x2="49250" y2="65000"/>
                        <a14:foregroundMark x1="50000" y1="64778" x2="50000" y2="64778"/>
                        <a14:backgroundMark x1="49000" y1="64667" x2="49000" y2="64667"/>
                        <a14:backgroundMark x1="49438" y1="65889" x2="49438" y2="65889"/>
                        <a14:backgroundMark x1="49938" y1="66556" x2="49938" y2="66556"/>
                        <a14:backgroundMark x1="50063" y1="65222" x2="50063" y2="65222"/>
                        <a14:backgroundMark x1="55813" y1="65667" x2="55813" y2="65667"/>
                        <a14:backgroundMark x1="61813" y1="65000" x2="61813" y2="65000"/>
                      </a14:backgroundRemoval>
                    </a14:imgEffect>
                  </a14:imgLayer>
                </a14:imgProps>
              </a:ext>
            </a:extLst>
          </a:blip>
          <a:srcRect l="35405" t="60836" r="42500" b="30021"/>
          <a:stretch/>
        </p:blipFill>
        <p:spPr>
          <a:xfrm>
            <a:off x="2280269" y="10665448"/>
            <a:ext cx="1688055" cy="392910"/>
          </a:xfrm>
          <a:prstGeom prst="rect">
            <a:avLst/>
          </a:prstGeom>
        </p:spPr>
      </p:pic>
      <p:sp>
        <p:nvSpPr>
          <p:cNvPr id="47" name="CaixaDeTexto 46"/>
          <p:cNvSpPr txBox="1"/>
          <p:nvPr/>
        </p:nvSpPr>
        <p:spPr>
          <a:xfrm>
            <a:off x="1980404" y="11253569"/>
            <a:ext cx="25074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b="1" dirty="0"/>
              <a:t>Copyright 2018 © SENAI ● </a:t>
            </a:r>
            <a:r>
              <a:rPr lang="pt-BR" sz="800" dirty="0"/>
              <a:t>Todos os direitos reservados</a:t>
            </a:r>
            <a:endParaRPr lang="pt-BR" sz="200" dirty="0"/>
          </a:p>
        </p:txBody>
      </p:sp>
      <p:sp>
        <p:nvSpPr>
          <p:cNvPr id="48" name="CaixaDeTexto 47"/>
          <p:cNvSpPr txBox="1"/>
          <p:nvPr/>
        </p:nvSpPr>
        <p:spPr>
          <a:xfrm>
            <a:off x="2795468" y="-20486"/>
            <a:ext cx="1121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download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0" y="1828800"/>
            <a:ext cx="6858000" cy="16253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dirty="0" smtClean="0"/>
              <a:t>Sobre</a:t>
            </a:r>
          </a:p>
          <a:p>
            <a:pPr algn="ctr"/>
            <a:endParaRPr lang="pt-BR" dirty="0" smtClean="0"/>
          </a:p>
          <a:p>
            <a:pPr algn="ctr"/>
            <a:endParaRPr lang="pt-BR" dirty="0"/>
          </a:p>
        </p:txBody>
      </p:sp>
      <p:sp>
        <p:nvSpPr>
          <p:cNvPr id="51" name="CaixaDeTexto 50"/>
          <p:cNvSpPr txBox="1"/>
          <p:nvPr/>
        </p:nvSpPr>
        <p:spPr>
          <a:xfrm>
            <a:off x="2120607" y="11496690"/>
            <a:ext cx="24712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 smtClean="0"/>
              <a:t>Rua tal , setor tal e tal CEP 777777777</a:t>
            </a:r>
            <a:endParaRPr lang="pt-BR" sz="1000" dirty="0"/>
          </a:p>
        </p:txBody>
      </p:sp>
      <p:sp>
        <p:nvSpPr>
          <p:cNvPr id="54" name="Subtítulo 2"/>
          <p:cNvSpPr>
            <a:spLocks noGrp="1"/>
          </p:cNvSpPr>
          <p:nvPr>
            <p:ph type="subTitle" idx="1"/>
          </p:nvPr>
        </p:nvSpPr>
        <p:spPr>
          <a:xfrm>
            <a:off x="1" y="3868069"/>
            <a:ext cx="6857999" cy="3357569"/>
          </a:xfrm>
        </p:spPr>
        <p:txBody>
          <a:bodyPr>
            <a:noAutofit/>
          </a:bodyPr>
          <a:lstStyle/>
          <a:p>
            <a:endParaRPr lang="pt-BR" dirty="0" smtClean="0"/>
          </a:p>
          <a:p>
            <a:r>
              <a:rPr lang="pt-BR" dirty="0" smtClean="0"/>
              <a:t>editoração </a:t>
            </a:r>
            <a:r>
              <a:rPr lang="pt-BR" dirty="0"/>
              <a:t>eletrônica como o </a:t>
            </a:r>
            <a:r>
              <a:rPr lang="pt-BR" dirty="0" err="1"/>
              <a:t>Aldus</a:t>
            </a:r>
            <a:r>
              <a:rPr lang="pt-BR" dirty="0"/>
              <a:t> PageMaker, incluindo </a:t>
            </a:r>
            <a:r>
              <a:rPr lang="pt-BR" dirty="0" err="1"/>
              <a:t>versõeLorem</a:t>
            </a:r>
            <a:r>
              <a:rPr lang="pt-BR" dirty="0"/>
              <a:t> Ipsum é simplesmente um texto fictício da indústria tipográfica e de impressão. </a:t>
            </a:r>
            <a:r>
              <a:rPr lang="pt-BR" dirty="0" err="1"/>
              <a:t>Lorem</a:t>
            </a:r>
            <a:r>
              <a:rPr lang="pt-BR" dirty="0"/>
              <a:t> Ipsum é o texto fictício padrão do setor desde os anos 1500, quando uma impressora desconhecida pegou uma galera do tipo e a mexeu para fazer um livro de amostras do tipo. Ele sobreviveu não apenas cinco séculos, mas também o salto para a composição eletrônica, permanecendo essencialmente inalterado. Foi popularizado na década de 1960 com o lançamento de folhas de </a:t>
            </a:r>
            <a:r>
              <a:rPr lang="pt-BR" dirty="0" err="1"/>
              <a:t>Letraset</a:t>
            </a:r>
            <a:r>
              <a:rPr lang="pt-BR" dirty="0"/>
              <a:t> contendo passagens de </a:t>
            </a:r>
            <a:r>
              <a:rPr lang="pt-BR" dirty="0" err="1"/>
              <a:t>Lorem</a:t>
            </a:r>
            <a:r>
              <a:rPr lang="pt-BR" dirty="0"/>
              <a:t> Ipsum e, mais recentemente, com software de s do </a:t>
            </a:r>
            <a:r>
              <a:rPr lang="pt-BR" dirty="0" err="1"/>
              <a:t>Lorem</a:t>
            </a:r>
            <a:r>
              <a:rPr lang="pt-BR" dirty="0"/>
              <a:t> Ipsum</a:t>
            </a:r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sz="2250" b="1" dirty="0" smtClean="0"/>
          </a:p>
          <a:p>
            <a:r>
              <a:rPr lang="pt-BR" sz="2250" b="1" dirty="0" smtClean="0"/>
              <a:t>Equipe</a:t>
            </a:r>
            <a:endParaRPr lang="pt-BR" sz="2250" b="1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55" name="Imagem 5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12" y="8764472"/>
            <a:ext cx="619353" cy="619353"/>
          </a:xfrm>
          <a:prstGeom prst="rect">
            <a:avLst/>
          </a:prstGeom>
        </p:spPr>
      </p:pic>
      <p:pic>
        <p:nvPicPr>
          <p:cNvPr id="56" name="Imagem 5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133" y="8764472"/>
            <a:ext cx="619353" cy="619353"/>
          </a:xfrm>
          <a:prstGeom prst="rect">
            <a:avLst/>
          </a:prstGeom>
        </p:spPr>
      </p:pic>
      <p:pic>
        <p:nvPicPr>
          <p:cNvPr id="57" name="Imagem 5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3127" y="8694141"/>
            <a:ext cx="619353" cy="619353"/>
          </a:xfrm>
          <a:prstGeom prst="rect">
            <a:avLst/>
          </a:prstGeom>
        </p:spPr>
      </p:pic>
      <p:pic>
        <p:nvPicPr>
          <p:cNvPr id="58" name="Imagem 5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677" y="8694140"/>
            <a:ext cx="619353" cy="619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3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-1"/>
            <a:ext cx="6858000" cy="352425"/>
          </a:xfrm>
          <a:prstGeom prst="rect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0"/>
            <a:ext cx="6858000" cy="1803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/>
          </p:nvPr>
        </p:nvGraphicFramePr>
        <p:xfrm>
          <a:off x="-2" y="835"/>
          <a:ext cx="6858001" cy="19112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" name="Acrobat Document" r:id="rId3" imgW="3295650" imgH="1847545" progId="AcroExch.Document.DC">
                  <p:embed/>
                </p:oleObj>
              </mc:Choice>
              <mc:Fallback>
                <p:oleObj name="Acrobat Document" r:id="rId3" imgW="3295650" imgH="1847545" progId="AcroExch.Document.DC">
                  <p:embed/>
                  <p:pic>
                    <p:nvPicPr>
                      <p:cNvPr id="2" name="Objeto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" y="835"/>
                        <a:ext cx="6858001" cy="19112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tângulo 2"/>
          <p:cNvSpPr/>
          <p:nvPr/>
        </p:nvSpPr>
        <p:spPr>
          <a:xfrm>
            <a:off x="283982" y="125245"/>
            <a:ext cx="2840315" cy="317996"/>
          </a:xfrm>
          <a:prstGeom prst="rect">
            <a:avLst/>
          </a:prstGeom>
          <a:solidFill>
            <a:srgbClr val="EC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1264765" y="-28227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home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1926575" y="-28227"/>
            <a:ext cx="959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projetos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907671" y="-20487"/>
            <a:ext cx="710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sobre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4599970" y="-26430"/>
            <a:ext cx="1384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Fale conosco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1" name="Retângulo 20"/>
          <p:cNvSpPr/>
          <p:nvPr/>
        </p:nvSpPr>
        <p:spPr>
          <a:xfrm>
            <a:off x="-2" y="10518675"/>
            <a:ext cx="6817853" cy="189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CaixaDeTexto 42"/>
          <p:cNvSpPr txBox="1"/>
          <p:nvPr/>
        </p:nvSpPr>
        <p:spPr>
          <a:xfrm>
            <a:off x="2686339" y="10967410"/>
            <a:ext cx="5501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smtClean="0"/>
              <a:t>cursos</a:t>
            </a:r>
            <a:endParaRPr lang="pt-BR" sz="1050" b="1" dirty="0"/>
          </a:p>
        </p:txBody>
      </p:sp>
      <p:sp>
        <p:nvSpPr>
          <p:cNvPr id="44" name="CaixaDeTexto 43"/>
          <p:cNvSpPr txBox="1"/>
          <p:nvPr/>
        </p:nvSpPr>
        <p:spPr>
          <a:xfrm>
            <a:off x="3526220" y="11002314"/>
            <a:ext cx="6254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smtClean="0"/>
              <a:t>contato</a:t>
            </a:r>
            <a:endParaRPr lang="pt-BR" sz="1050" b="1" dirty="0"/>
          </a:p>
        </p:txBody>
      </p:sp>
      <p:sp>
        <p:nvSpPr>
          <p:cNvPr id="45" name="CaixaDeTexto 44"/>
          <p:cNvSpPr txBox="1"/>
          <p:nvPr/>
        </p:nvSpPr>
        <p:spPr>
          <a:xfrm>
            <a:off x="2252234" y="11473719"/>
            <a:ext cx="21659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/>
              <a:t>Rua tal , setor tal e tal CEP 777777777</a:t>
            </a:r>
            <a:endParaRPr lang="pt-BR" sz="1000" dirty="0"/>
          </a:p>
        </p:txBody>
      </p:sp>
      <p:sp>
        <p:nvSpPr>
          <p:cNvPr id="47" name="CaixaDeTexto 46"/>
          <p:cNvSpPr txBox="1"/>
          <p:nvPr/>
        </p:nvSpPr>
        <p:spPr>
          <a:xfrm>
            <a:off x="2102521" y="11848248"/>
            <a:ext cx="25074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b="1" dirty="0"/>
              <a:t>Copyright 2018 © SENAI ● </a:t>
            </a:r>
            <a:r>
              <a:rPr lang="pt-BR" sz="800" dirty="0"/>
              <a:t>Todos os direitos reservados</a:t>
            </a:r>
            <a:endParaRPr lang="pt-BR" sz="200" dirty="0"/>
          </a:p>
        </p:txBody>
      </p:sp>
      <p:sp>
        <p:nvSpPr>
          <p:cNvPr id="48" name="CaixaDeTexto 47"/>
          <p:cNvSpPr txBox="1"/>
          <p:nvPr/>
        </p:nvSpPr>
        <p:spPr>
          <a:xfrm>
            <a:off x="2795468" y="-20486"/>
            <a:ext cx="1121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download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" y="1872274"/>
            <a:ext cx="6869150" cy="132455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smtClean="0"/>
              <a:t>Contato</a:t>
            </a:r>
            <a:endParaRPr lang="pt-BR" sz="3600" dirty="0"/>
          </a:p>
        </p:txBody>
      </p:sp>
      <p:pic>
        <p:nvPicPr>
          <p:cNvPr id="50" name="Imagem 49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1000" b="69889" l="35438" r="63750">
                        <a14:foregroundMark x1="36563" y1="65556" x2="36563" y2="65556"/>
                        <a14:foregroundMark x1="43250" y1="65778" x2="43250" y2="65778"/>
                        <a14:foregroundMark x1="56125" y1="65222" x2="56125" y2="65222"/>
                        <a14:foregroundMark x1="62063" y1="64556" x2="62063" y2="64556"/>
                        <a14:foregroundMark x1="48938" y1="64222" x2="48938" y2="64222"/>
                        <a14:foregroundMark x1="49250" y1="65000" x2="49250" y2="65000"/>
                        <a14:foregroundMark x1="50000" y1="64778" x2="50000" y2="64778"/>
                        <a14:backgroundMark x1="49000" y1="64667" x2="49000" y2="64667"/>
                        <a14:backgroundMark x1="49438" y1="65889" x2="49438" y2="65889"/>
                        <a14:backgroundMark x1="49938" y1="66556" x2="49938" y2="66556"/>
                        <a14:backgroundMark x1="50063" y1="65222" x2="50063" y2="65222"/>
                        <a14:backgroundMark x1="55813" y1="65667" x2="55813" y2="65667"/>
                        <a14:backgroundMark x1="61813" y1="65000" x2="61813" y2="65000"/>
                      </a14:backgroundRemoval>
                    </a14:imgEffect>
                  </a14:imgLayer>
                </a14:imgProps>
              </a:ext>
            </a:extLst>
          </a:blip>
          <a:srcRect l="35405" t="60836" r="42500" b="30021"/>
          <a:stretch/>
        </p:blipFill>
        <p:spPr>
          <a:xfrm>
            <a:off x="2491195" y="10518675"/>
            <a:ext cx="1688055" cy="392910"/>
          </a:xfrm>
          <a:prstGeom prst="rect">
            <a:avLst/>
          </a:prstGeom>
        </p:spPr>
      </p:pic>
      <p:sp>
        <p:nvSpPr>
          <p:cNvPr id="26" name="Retângulo 25"/>
          <p:cNvSpPr/>
          <p:nvPr/>
        </p:nvSpPr>
        <p:spPr>
          <a:xfrm>
            <a:off x="232394" y="7936987"/>
            <a:ext cx="2563074" cy="104682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3200" dirty="0"/>
          </a:p>
        </p:txBody>
      </p:sp>
      <p:sp>
        <p:nvSpPr>
          <p:cNvPr id="27" name="Retângulo 26"/>
          <p:cNvSpPr/>
          <p:nvPr/>
        </p:nvSpPr>
        <p:spPr>
          <a:xfrm>
            <a:off x="283982" y="9233908"/>
            <a:ext cx="980784" cy="41986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2400" b="1" dirty="0" smtClean="0">
                <a:solidFill>
                  <a:schemeClr val="tx1"/>
                </a:solidFill>
              </a:rPr>
              <a:t>enviar</a:t>
            </a:r>
            <a:endParaRPr lang="pt-BR" sz="2400" b="1" dirty="0">
              <a:solidFill>
                <a:schemeClr val="tx1"/>
              </a:solidFill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137333" y="5419488"/>
            <a:ext cx="549798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/>
              <a:t>Nome</a:t>
            </a:r>
            <a:r>
              <a:rPr lang="pt-BR" b="1" dirty="0" smtClean="0"/>
              <a:t>:</a:t>
            </a:r>
          </a:p>
          <a:p>
            <a:endParaRPr lang="pt-BR" dirty="0"/>
          </a:p>
          <a:p>
            <a:r>
              <a:rPr lang="pt-BR" b="1" dirty="0"/>
              <a:t>Telefone</a:t>
            </a:r>
            <a:r>
              <a:rPr lang="pt-BR" b="1" dirty="0" smtClean="0"/>
              <a:t>:</a:t>
            </a:r>
          </a:p>
          <a:p>
            <a:endParaRPr lang="pt-BR" dirty="0"/>
          </a:p>
          <a:p>
            <a:r>
              <a:rPr lang="pt-BR" b="1" dirty="0"/>
              <a:t>E-mail:</a:t>
            </a:r>
          </a:p>
          <a:p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>
            <a:off x="1193162" y="6107027"/>
            <a:ext cx="3645545" cy="20188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 28"/>
          <p:cNvSpPr/>
          <p:nvPr/>
        </p:nvSpPr>
        <p:spPr>
          <a:xfrm>
            <a:off x="1184710" y="5527372"/>
            <a:ext cx="3653998" cy="25336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/>
          <p:cNvSpPr/>
          <p:nvPr/>
        </p:nvSpPr>
        <p:spPr>
          <a:xfrm>
            <a:off x="1193163" y="6635204"/>
            <a:ext cx="3645545" cy="23394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137333" y="7474444"/>
            <a:ext cx="18860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/>
              <a:t>Enviar Mensagem</a:t>
            </a:r>
          </a:p>
        </p:txBody>
      </p:sp>
    </p:spTree>
    <p:extLst>
      <p:ext uri="{BB962C8B-B14F-4D97-AF65-F5344CB8AC3E}">
        <p14:creationId xmlns:p14="http://schemas.microsoft.com/office/powerpoint/2010/main" val="663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278</TotalTime>
  <Words>266</Words>
  <Application>Microsoft Office PowerPoint</Application>
  <PresentationFormat>Widescreen</PresentationFormat>
  <Paragraphs>98</Paragraphs>
  <Slides>6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Arial</vt:lpstr>
      <vt:lpstr>Arial Black</vt:lpstr>
      <vt:lpstr>Broadway</vt:lpstr>
      <vt:lpstr>Calibri</vt:lpstr>
      <vt:lpstr>Calibri Light</vt:lpstr>
      <vt:lpstr>Tema do Office</vt:lpstr>
      <vt:lpstr>Acrobat Document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Administrador</dc:creator>
  <cp:lastModifiedBy>Wescley</cp:lastModifiedBy>
  <cp:revision>32</cp:revision>
  <dcterms:created xsi:type="dcterms:W3CDTF">2019-09-10T19:50:15Z</dcterms:created>
  <dcterms:modified xsi:type="dcterms:W3CDTF">2019-09-17T14:10:01Z</dcterms:modified>
</cp:coreProperties>
</file>

<file path=docProps/thumbnail.jpeg>
</file>